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4630400" cy="82296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6QLDcMgjwAAhyIRMC5JfJQNQtR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 O'Bradovic" initials="PO" lastIdx="1" clrIdx="0">
    <p:extLst>
      <p:ext uri="{19B8F6BF-5375-455C-9EA6-DF929625EA0E}">
        <p15:presenceInfo xmlns:p15="http://schemas.microsoft.com/office/powerpoint/2012/main" userId="S::paulobradovic@wol.org::d7c3054d-4fee-42d3-a9bb-1ad48d325d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97" d="100"/>
          <a:sy n="97" d="100"/>
        </p:scale>
        <p:origin x="872" y="2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f4beb3ae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df4beb3ae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f4beb3ae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df4beb3ae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f4beb3ae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df4beb3ae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f4beb3ae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df4beb3ae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f4beb3ae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df4beb3ae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f4beb3ae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df4beb3ae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f4beb3ae2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df4beb3ae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f4beb3ae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df4beb3ae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f4beb3ae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df4beb3ae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f4beb3ae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df4beb3ae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f4beb3ae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df4beb3ae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df4beb3ae2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df4beb3ae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df4beb3a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df4beb3a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998220" y="2051686"/>
            <a:ext cx="12618721" cy="3423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998220" y="5507356"/>
            <a:ext cx="12618721" cy="180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1007746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469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marL="914400" lvl="1" indent="-444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2pPr>
            <a:lvl3pPr marL="1371600" lvl="2" indent="-4127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3pPr>
            <a:lvl4pPr marL="1828800" lvl="3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4704396" y="-1507807"/>
            <a:ext cx="5221606" cy="1261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8560116" y="2347913"/>
            <a:ext cx="6974206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2159317" y="-715327"/>
            <a:ext cx="6974206" cy="928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Trebuchet MS"/>
              <a:buNone/>
              <a:defRPr sz="5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marR="0" lvl="0" indent="-444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2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achersource.wol.org/resource/OBS21/16-1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df4beb3ae2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df4beb3ae2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df4beb3ae2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df4beb3ae2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df4beb3ae2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df4beb3ae2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df4beb3ae2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df4beb3ae2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df4beb3ae2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5" descr="A picture containing text,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df4beb3ae2_0_4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PowerPoint slide for the Younger Adaptation </a:t>
            </a:r>
            <a:r>
              <a:rPr lang="en-US" sz="5300" b="1" i="1"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found below.</a:t>
            </a:r>
            <a:b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you are choosing to use the Younger Adaptation portion of the lesson, be sure to modify the PowerPoint to include th</a:t>
            </a:r>
            <a:r>
              <a:rPr lang="en-US" sz="5300" b="1" i="1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Younger Adaptation visual </a:t>
            </a:r>
            <a:r>
              <a:rPr lang="en-US" sz="5300" b="1" i="1"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en-US" sz="53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link.</a:t>
            </a:r>
            <a:endParaRPr sz="55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df4beb3ae2_0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6;gdbd2c25aef_0_58">
            <a:hlinkClick r:id="rId4"/>
            <a:extLst>
              <a:ext uri="{FF2B5EF4-FFF2-40B4-BE49-F238E27FC236}">
                <a16:creationId xmlns:a16="http://schemas.microsoft.com/office/drawing/2014/main" id="{D41B6F7A-1986-2F42-BDB6-66B46259A438}"/>
              </a:ext>
            </a:extLst>
          </p:cNvPr>
          <p:cNvSpPr/>
          <p:nvPr/>
        </p:nvSpPr>
        <p:spPr>
          <a:xfrm>
            <a:off x="12657894" y="6864072"/>
            <a:ext cx="1031765" cy="35419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df4beb3ae2_0_46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55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additional slides below are provided so the PowerPoint can be adapted to best fit your needs.  </a:t>
            </a:r>
            <a:endParaRPr sz="5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gdf4beb3ae2_0_0" descr="A picture containing wall, indoor, bathroom, sin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" descr="Shape, squar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4" descr="Shap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61</Words>
  <Application>Microsoft Macintosh PowerPoint</Application>
  <PresentationFormat>Custom</PresentationFormat>
  <Paragraphs>3</Paragraphs>
  <Slides>18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Don Reichard</cp:lastModifiedBy>
  <cp:revision>3</cp:revision>
  <dcterms:created xsi:type="dcterms:W3CDTF">2020-05-18T13:51:53Z</dcterms:created>
  <dcterms:modified xsi:type="dcterms:W3CDTF">2021-06-10T17:15:26Z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1842200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